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51965E-9204-4072-A8C8-283C113FE933}"/>
              </a:ext>
            </a:extLst>
          </p:cNvPr>
          <p:cNvSpPr txBox="1"/>
          <p:nvPr/>
        </p:nvSpPr>
        <p:spPr>
          <a:xfrm>
            <a:off x="0" y="-41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Time series of PM</a:t>
            </a:r>
            <a:r>
              <a:rPr lang="en-US" altLang="ja-JP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 and BC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6BEC5EF-E511-4E05-B8E5-EE705CB66DDF}"/>
              </a:ext>
            </a:extLst>
          </p:cNvPr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>
            <a:extLst>
              <a:ext uri="{FF2B5EF4-FFF2-40B4-BE49-F238E27FC236}">
                <a16:creationId xmlns:a16="http://schemas.microsoft.com/office/drawing/2014/main" id="{698BE3C8-5670-4DCB-8BD1-80A7BCA00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2" y="1664276"/>
            <a:ext cx="4522267" cy="352944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68377F3-63FA-4D94-AF04-F2E132F7D2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096382"/>
            <a:ext cx="4522267" cy="245061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7B1ED1-E830-4F4B-993B-CF19097C560B}"/>
              </a:ext>
            </a:extLst>
          </p:cNvPr>
          <p:cNvSpPr txBox="1"/>
          <p:nvPr/>
        </p:nvSpPr>
        <p:spPr>
          <a:xfrm>
            <a:off x="348916" y="952401"/>
            <a:ext cx="1732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Nov. 27, 2022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86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11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65</cp:revision>
  <dcterms:created xsi:type="dcterms:W3CDTF">2013-05-01T02:16:19Z</dcterms:created>
  <dcterms:modified xsi:type="dcterms:W3CDTF">2022-11-28T10:11:16Z</dcterms:modified>
</cp:coreProperties>
</file>