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2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FA32-AB0E-4BA8-929F-89F60618A458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F3439-E92C-4CB5-ABC0-4F1264CD1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52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1C72-5522-403D-A513-29A5ED3042D3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81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F825-1F12-49E2-A030-EAD54C64D123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24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374E-45B7-48EB-A7B7-39B839A1F29D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06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8BE3-2950-43AA-96BB-A768AE4BBF1F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6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4141-04C0-4624-9F2E-8889C32F3444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2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EC78-1DC2-4F11-B561-DCF0B87C134D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42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CAA66-42E9-4984-A3CA-61FA0D335D40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48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09F9-4A15-450B-A0C7-2D2B8DB13C6E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28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3B-1E99-4B90-A2A0-4757127AB91D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47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CF7E-DEA0-484D-B047-B43919F0D988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84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4F29-9CCA-429A-B1D0-D4C87BA498B9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68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62EE5-E4BB-4694-A62A-B703A0DEA096}" type="datetime1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9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51965E-9204-4072-A8C8-283C113FE933}"/>
              </a:ext>
            </a:extLst>
          </p:cNvPr>
          <p:cNvSpPr txBox="1"/>
          <p:nvPr/>
        </p:nvSpPr>
        <p:spPr>
          <a:xfrm>
            <a:off x="0" y="-41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b="1" dirty="0">
                <a:latin typeface="Arial" panose="020B0604020202020204" pitchFamily="34" charset="0"/>
                <a:cs typeface="Arial" panose="020B0604020202020204" pitchFamily="34" charset="0"/>
              </a:rPr>
              <a:t>Time series of PM</a:t>
            </a:r>
            <a:r>
              <a:rPr lang="en-US" altLang="ja-JP" sz="3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2.5</a:t>
            </a:r>
            <a:r>
              <a:rPr lang="en-US" altLang="ja-JP" sz="3600" b="1" dirty="0">
                <a:latin typeface="Arial" panose="020B0604020202020204" pitchFamily="34" charset="0"/>
                <a:cs typeface="Arial" panose="020B0604020202020204" pitchFamily="34" charset="0"/>
              </a:rPr>
              <a:t> and BC</a:t>
            </a:r>
            <a:endParaRPr lang="ja-JP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56BEC5EF-E511-4E05-B8E5-EE705CB66DDF}"/>
              </a:ext>
            </a:extLst>
          </p:cNvPr>
          <p:cNvCxnSpPr/>
          <p:nvPr/>
        </p:nvCxnSpPr>
        <p:spPr>
          <a:xfrm flipV="1">
            <a:off x="-1" y="642335"/>
            <a:ext cx="9144000" cy="321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図 5">
            <a:extLst>
              <a:ext uri="{FF2B5EF4-FFF2-40B4-BE49-F238E27FC236}">
                <a16:creationId xmlns:a16="http://schemas.microsoft.com/office/drawing/2014/main" id="{698BE3C8-5670-4DCB-8BD1-80A7BCA00E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2" y="1664276"/>
            <a:ext cx="4522267" cy="3529447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C68377F3-63FA-4D94-AF04-F2E132F7D2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2096382"/>
            <a:ext cx="4522267" cy="2450613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97B1ED1-E830-4F4B-993B-CF19097C560B}"/>
              </a:ext>
            </a:extLst>
          </p:cNvPr>
          <p:cNvSpPr txBox="1"/>
          <p:nvPr/>
        </p:nvSpPr>
        <p:spPr>
          <a:xfrm>
            <a:off x="348916" y="952401"/>
            <a:ext cx="1732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Nov. 27, 2022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9865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811</TotalTime>
  <Words>11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入江仁士</dc:creator>
  <cp:lastModifiedBy>入江 仁士</cp:lastModifiedBy>
  <cp:revision>65</cp:revision>
  <dcterms:created xsi:type="dcterms:W3CDTF">2013-05-01T02:16:19Z</dcterms:created>
  <dcterms:modified xsi:type="dcterms:W3CDTF">2022-11-28T10:11:16Z</dcterms:modified>
</cp:coreProperties>
</file>